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CC0066"/>
    <a:srgbClr val="FF9900"/>
    <a:srgbClr val="A50021"/>
    <a:srgbClr val="0066CC"/>
    <a:srgbClr val="008000"/>
    <a:srgbClr val="6699FF"/>
    <a:srgbClr val="FF0000"/>
    <a:srgbClr val="3BB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6069"/>
            <a:ext cx="7200800" cy="1154559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Муниципальное  бюджетное дошкольное </a:t>
            </a:r>
            <a:r>
              <a:rPr lang="ru-RU" sz="1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образовательное </a:t>
            </a:r>
            <a:r>
              <a:rPr lang="ru-RU" sz="1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учреждение детский сад №75 </a:t>
            </a:r>
            <a:br>
              <a:rPr lang="ru-RU" sz="1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«Центр развития ребенка» г. Белгорода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042" y="3197153"/>
            <a:ext cx="8933846" cy="681024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solidFill>
                  <a:srgbClr val="0070C0"/>
                </a:solidFill>
              </a:rPr>
              <a:t>Иванов </a:t>
            </a:r>
            <a:r>
              <a:rPr lang="ru-RU" b="1" cap="all" dirty="0" err="1" smtClean="0">
                <a:solidFill>
                  <a:srgbClr val="0070C0"/>
                </a:solidFill>
              </a:rPr>
              <a:t>елисей</a:t>
            </a:r>
            <a:endParaRPr lang="ru-RU" b="1" cap="all" dirty="0" smtClean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112"/>
            <a:ext cx="1190625" cy="10490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0" y="5805264"/>
            <a:ext cx="9144000" cy="1052736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71600" y="3989194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Емельянова Наталья Вячеславовна,</a:t>
            </a:r>
          </a:p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воспитатель </a:t>
            </a:r>
            <a:r>
              <a:rPr lang="ru-RU" sz="2400" b="1" i="1" dirty="0">
                <a:solidFill>
                  <a:srgbClr val="00B0F0"/>
                </a:solidFill>
              </a:rPr>
              <a:t>МБДОУ д/с №75 г. Белгорода</a:t>
            </a:r>
          </a:p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Сапронова Елена Александровна</a:t>
            </a:r>
          </a:p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учитель-логопед МБДОУ д/с №75 г. Белгорода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620842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www.dou75.bel31.ru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042" y="1390180"/>
            <a:ext cx="89338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B0F0"/>
                </a:solidFill>
              </a:rPr>
              <a:t>Муниципальный этап </a:t>
            </a:r>
            <a:r>
              <a:rPr lang="ru-RU" sz="2200" b="1" i="1" dirty="0">
                <a:solidFill>
                  <a:srgbClr val="00B0F0"/>
                </a:solidFill>
              </a:rPr>
              <a:t>VIII регионального     </a:t>
            </a:r>
          </a:p>
          <a:p>
            <a:pPr algn="ctr"/>
            <a:r>
              <a:rPr lang="ru-RU" sz="2200" b="1" i="1" dirty="0">
                <a:solidFill>
                  <a:srgbClr val="00B0F0"/>
                </a:solidFill>
              </a:rPr>
              <a:t>    фестиваля «Мозаика детства</a:t>
            </a:r>
            <a:r>
              <a:rPr lang="ru-RU" sz="2200" b="1" i="1" dirty="0" smtClean="0">
                <a:solidFill>
                  <a:srgbClr val="00B0F0"/>
                </a:solidFill>
              </a:rPr>
              <a:t>»</a:t>
            </a:r>
          </a:p>
          <a:p>
            <a:pPr algn="ctr"/>
            <a:endParaRPr lang="ru-RU" sz="2200" b="1" i="1" dirty="0">
              <a:solidFill>
                <a:srgbClr val="00B0F0"/>
              </a:solidFill>
            </a:endParaRPr>
          </a:p>
          <a:p>
            <a:pPr algn="ctr"/>
            <a:r>
              <a:rPr lang="ru-RU" sz="2200" b="1" i="1" dirty="0" smtClean="0">
                <a:solidFill>
                  <a:srgbClr val="00B0F0"/>
                </a:solidFill>
              </a:rPr>
              <a:t>Номинация «Я – конструктор-изобретатель»</a:t>
            </a:r>
          </a:p>
          <a:p>
            <a:pPr algn="ctr"/>
            <a:endParaRPr lang="ru-RU" sz="2200" b="1" i="1" dirty="0">
              <a:solidFill>
                <a:srgbClr val="00B0F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07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48"/>
    </mc:Choice>
    <mc:Fallback>
      <p:transition spd="slow" advTm="454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069"/>
            <a:ext cx="8640960" cy="1154559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solidFill>
                  <a:srgbClr val="0070C0"/>
                </a:solidFill>
              </a:rPr>
              <a:t>ЗАГОЛОВОК СЛАЙДА </a:t>
            </a:r>
            <a:endParaRPr lang="ru-RU" sz="2400" b="1" cap="all" dirty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264"/>
            <a:ext cx="9144000" cy="1052736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" y="5878201"/>
            <a:ext cx="1080120" cy="9068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88224" y="620842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www.dou75.bel31.ru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4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069"/>
            <a:ext cx="8640960" cy="1154559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solidFill>
                  <a:srgbClr val="0070C0"/>
                </a:solidFill>
              </a:rPr>
              <a:t>ЗАГОЛОВОК СЛАЙДА </a:t>
            </a:r>
            <a:endParaRPr lang="ru-RU" sz="2400" b="1" cap="all" dirty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264"/>
            <a:ext cx="9144000" cy="1052736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" y="5878201"/>
            <a:ext cx="1080120" cy="9068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88224" y="620842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www.dou75.bel31.ru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069"/>
            <a:ext cx="8640960" cy="1154559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solidFill>
                  <a:srgbClr val="0070C0"/>
                </a:solidFill>
              </a:rPr>
              <a:t>ЗАГОЛОВОК СЛАЙДА </a:t>
            </a:r>
            <a:endParaRPr lang="ru-RU" sz="2400" b="1" cap="all" dirty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264"/>
            <a:ext cx="9144000" cy="1052736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" y="5878201"/>
            <a:ext cx="1080120" cy="9068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88224" y="620842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www.dou75.bel31.ru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069"/>
            <a:ext cx="8640960" cy="1154559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solidFill>
                  <a:srgbClr val="0070C0"/>
                </a:solidFill>
              </a:rPr>
              <a:t>ЗАГОЛОВОК СЛАЙДА </a:t>
            </a:r>
            <a:endParaRPr lang="ru-RU" sz="2400" b="1" cap="all" dirty="0">
              <a:solidFill>
                <a:srgbClr val="0070C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38100">
            <a:solidFill>
              <a:srgbClr val="3BBB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0" y="5805264"/>
            <a:ext cx="9144000" cy="1052736"/>
          </a:xfrm>
          <a:prstGeom prst="rect">
            <a:avLst/>
          </a:prstGeom>
          <a:solidFill>
            <a:srgbClr val="3BBB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" y="5878201"/>
            <a:ext cx="1080120" cy="9068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588224" y="620842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www.dou75.bel31.ru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1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57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Муниципальное  бюджетное дошкольное  образовательное учреждение детский сад №75  «Центр развития ребенка» г. Белгорода</vt:lpstr>
      <vt:lpstr>ЗАГОЛОВОК СЛАЙДА </vt:lpstr>
      <vt:lpstr>ЗАГОЛОВОК СЛАЙДА </vt:lpstr>
      <vt:lpstr>ЗАГОЛОВОК СЛАЙДА </vt:lpstr>
      <vt:lpstr>ЗАГОЛОВОК СЛАЙДА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МБДОУ №75</cp:lastModifiedBy>
  <cp:revision>56</cp:revision>
  <dcterms:created xsi:type="dcterms:W3CDTF">2021-02-03T19:08:17Z</dcterms:created>
  <dcterms:modified xsi:type="dcterms:W3CDTF">2024-05-06T12:10:59Z</dcterms:modified>
</cp:coreProperties>
</file>