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9" r:id="rId3"/>
    <p:sldId id="260" r:id="rId4"/>
    <p:sldId id="257" r:id="rId5"/>
    <p:sldId id="261" r:id="rId6"/>
    <p:sldId id="272" r:id="rId7"/>
    <p:sldId id="268" r:id="rId8"/>
    <p:sldId id="273" r:id="rId9"/>
    <p:sldId id="271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2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729EDC-1605-4280-9619-656F7E7B2DB9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E957B-0363-487D-A6FF-E428A03F39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621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E957B-0363-487D-A6FF-E428A03F392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566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01A8AA-ACEE-4897-A942-18A4FB0061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7EA1D1-4B4E-48EA-869A-BA07EC5678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C3DCE6-D03E-4511-B68E-040B8AB06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D8896-5A34-4F0C-A340-73B1FBDB40D3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DF2FD5-C3ED-4E3F-85F4-8405AF95F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23B8AF-1E31-4BEA-8B78-AB586DE8E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B25C-E638-47E7-9889-F6F5F718C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313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5845D-2CBC-42E9-864F-A58D59A35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ED49648-E310-4B8E-8B05-329BB187F8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638AE9-D9D0-4477-AE6E-E24BAEC93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D8896-5A34-4F0C-A340-73B1FBDB40D3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0A8C28-E2B6-4300-B469-532F19434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9F98C0-175A-45C5-9125-E23A83C4C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B25C-E638-47E7-9889-F6F5F718C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167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68FD4F1-F8C4-47FF-B82F-510002743B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ED9957A-3378-4A00-B4C0-A41242C1C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DED239-DFC0-416C-A568-DCC732513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D8896-5A34-4F0C-A340-73B1FBDB40D3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852B07-81A5-4345-A2E0-6363A41D1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9B3BE3-BFAA-41A6-A8A6-FEFFF332E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B25C-E638-47E7-9889-F6F5F718C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900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D6C97-1768-4ED1-940C-07E039A8A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9D3032-2A04-47F0-A194-E5AFA43363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B2CA23-8FC6-423A-932F-D9D9A5CEA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D8896-5A34-4F0C-A340-73B1FBDB40D3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BA62A7-B4A2-4963-B05D-F806D9F40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01667D-A188-4AD8-81F5-0057A7197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B25C-E638-47E7-9889-F6F5F718C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116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BF3E31-67ED-44A0-9D6F-1E93E3A27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0258E8D-C058-4708-8CD2-8D2F789940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2BC4C4-2B74-4023-B145-CE02CCC9D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D8896-5A34-4F0C-A340-73B1FBDB40D3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D42825-138D-445C-B673-7605A77FA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EC5233-B210-4E4D-AD35-CFFD7160F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B25C-E638-47E7-9889-F6F5F718C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248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D45A3E-2C7D-46A6-8B34-329162334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0313C8-FC83-42F2-9F7D-2751263D41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2C6B61E-10F5-4942-9A8A-00469A5849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DD610F4-C7DC-4374-8C56-0DE82D29C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D8896-5A34-4F0C-A340-73B1FBDB40D3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84BEADD-7020-4271-9197-2C4E5F98E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D7B679-3CEF-4C2B-AA16-8F949117A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B25C-E638-47E7-9889-F6F5F718C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539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5D9F61-AC46-4CD8-970A-541DBBF61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A6575EF-35E4-4BD1-89CA-6F8906890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3E539C-84E1-4584-B3E6-AB02B3E73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42B656F-A8B8-426B-B89C-4DAA1223CB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F9AF4ED-CAA9-4141-BCCB-5128125184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505F4F7-36EE-4077-BAAE-0122EEA2E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D8896-5A34-4F0C-A340-73B1FBDB40D3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516F356-8380-45E1-8857-2A6E7C7D0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6F38018-6171-406C-A77F-5E8882CCC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B25C-E638-47E7-9889-F6F5F718C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779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34B739-43B6-43E1-B1F7-0D22B0A90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680CFE4-E6BB-4F11-95F4-E5E809D94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D8896-5A34-4F0C-A340-73B1FBDB40D3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603A48A-288E-41BB-A62F-BAE80AD2D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178F214-B121-4544-A4E2-5EB62490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B25C-E638-47E7-9889-F6F5F718C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391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2E896B3-A25F-4434-9213-6DC63BBA6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D8896-5A34-4F0C-A340-73B1FBDB40D3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D144651-48D5-4CF0-8FC5-D53B96062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AD52D07-D5E8-4D80-BCFB-407447FD3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B25C-E638-47E7-9889-F6F5F718C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130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213262-1DDE-4CC3-B7AE-47F0FD958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BB9CEC-7795-4562-81C7-8CA66FD2A3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518FD65-6372-497A-A3A2-217D9DB094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2E8568F-13E5-4D06-97DC-C7B9C4486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D8896-5A34-4F0C-A340-73B1FBDB40D3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DB1B16-F8AA-4012-8A2A-9A57AD2D4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E0A5BED-6FE0-4EF9-9941-23F45D7DE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B25C-E638-47E7-9889-F6F5F718C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311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BF9C30-DA86-4ACF-818D-337BADEB9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9EA2BAB-A804-4430-8861-07689478C7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D960520-0DBE-411A-ABA7-4A3C20AB18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F61D20-8774-498A-A850-217DB061E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D8896-5A34-4F0C-A340-73B1FBDB40D3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C5E364-1292-42B0-856B-CC67D5EF5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B1A0C78-CD6D-4281-87EE-2A564E062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EB25C-E638-47E7-9889-F6F5F718C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564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49CC15-AD9C-41AB-9E2B-ABEBC1641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4798A5-CDA6-41F8-8721-E43DEE5864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9643BA-096B-44E7-85D5-D6590DE1CC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D8896-5A34-4F0C-A340-73B1FBDB40D3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66A4BA2-B483-4379-85A3-10C6BCAC23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382FFA-6456-4163-A949-D0059FF2A1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EB25C-E638-47E7-9889-F6F5F718C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018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B3310A-75EE-43E1-AE8C-03FA99F456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DCA67F-A10D-43BD-9213-84498275E2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6754" y="2711547"/>
            <a:ext cx="8895471" cy="1434905"/>
          </a:xfrm>
        </p:spPr>
        <p:txBody>
          <a:bodyPr>
            <a:noAutofit/>
          </a:bodyPr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Хэппенинг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рисование пальчиками для детей раннего возраста»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797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C9DEDE-AEAE-4B37-BA1E-4A7475399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56"/>
                    </a14:imgEffect>
                    <a14:imgEffect>
                      <a14:saturation sat="16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70339" y="0"/>
            <a:ext cx="12192000" cy="6858000"/>
          </a:xfrm>
          <a:prstGeom prst="rect">
            <a:avLst/>
          </a:prstGeom>
          <a:effectLst>
            <a:softEdge rad="444500"/>
          </a:effec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B9D69E4-E45A-4B38-B038-8319286DA4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1840" y="493712"/>
            <a:ext cx="8625840" cy="5221288"/>
          </a:xfrm>
        </p:spPr>
        <p:txBody>
          <a:bodyPr>
            <a:normAutofit lnSpcReduction="10000"/>
          </a:bodyPr>
          <a:lstStyle/>
          <a:p>
            <a:pPr marL="0" indent="45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</a:rPr>
              <a:t>Хеппенинг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</a:rPr>
              <a:t>- форма современного искусства, представляющая собой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действия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</a:rPr>
              <a:t>или ситуации, происходящие при участии художников, но не контролируемые им полностью. 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Хэппенинг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</a:rPr>
              <a:t>обычно включает в себя импровизацию и не имеет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чёткого сценария. При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</a:rPr>
              <a:t>нём неизвестно, какое получится изображение, он заведомо успешен по результату, тем самым усиливает интерес детей к изобразительной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деятельности.</a:t>
            </a: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</a:rPr>
              <a:t>раннем возрасте доступен такой вид хэппенинга как рисование пальчиками. Это способ примакивания пальцев руки к  поверхности бумаги разными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способами.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22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04CACDB-7DA4-4375-9ED8-B603F316B6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13920" cy="6858000"/>
          </a:xfrm>
          <a:prstGeom prst="rect">
            <a:avLst/>
          </a:prstGeom>
          <a:effectLst>
            <a:softEdge rad="4826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0F94B6-446E-4FC5-9FA3-3EAD9D768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хэппенинга: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EE1AF6-9912-4503-9DD8-9DC6539337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627505"/>
            <a:ext cx="4678680" cy="4351338"/>
          </a:xfrm>
        </p:spPr>
        <p:txBody>
          <a:bodyPr>
            <a:normAutofit lnSpcReduction="10000"/>
          </a:bodyPr>
          <a:lstStyle/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рисование пальчиками,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рисование кулачком,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рисование ладошкой,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рисование на подносе (манкой или цветным песком),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рисование тычками или ватными палочками,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оттиск печатками,</a:t>
            </a:r>
          </a:p>
          <a:p>
            <a:pPr marL="342900" lvl="0" indent="-3429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рисование смятой бумагой.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7333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D4BB96-0776-4608-913B-39B4CBFA9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508" y="0"/>
            <a:ext cx="12192000" cy="6858000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187F194B-4E63-43A8-8E05-07838701C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869" y="905608"/>
            <a:ext cx="8597705" cy="5653453"/>
          </a:xfrm>
        </p:spPr>
        <p:txBody>
          <a:bodyPr>
            <a:normAutofit fontScale="32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sz="5500" b="1" dirty="0">
                <a:solidFill>
                  <a:srgbClr val="002060"/>
                </a:solidFill>
              </a:rPr>
              <a:t>В чём же состоит польза от рисования пальчиками?</a:t>
            </a:r>
          </a:p>
          <a:p>
            <a:pPr>
              <a:lnSpc>
                <a:spcPct val="170000"/>
              </a:lnSpc>
            </a:pPr>
            <a:r>
              <a:rPr lang="ru-RU" sz="5500" b="1" dirty="0">
                <a:solidFill>
                  <a:srgbClr val="002060"/>
                </a:solidFill>
              </a:rPr>
              <a:t>такой вид рисования хорошо развивают мелкую моторику, что способствует развитию речи;</a:t>
            </a:r>
          </a:p>
          <a:p>
            <a:pPr>
              <a:lnSpc>
                <a:spcPct val="170000"/>
              </a:lnSpc>
            </a:pPr>
            <a:r>
              <a:rPr lang="ru-RU" sz="5500" b="1" dirty="0">
                <a:solidFill>
                  <a:srgbClr val="002060"/>
                </a:solidFill>
              </a:rPr>
              <a:t>развитие тактильной чувствительности (новые ощущения при макании пальчика в краску, при ведении пальчиком по различным поверхностям для рисования);</a:t>
            </a:r>
          </a:p>
          <a:p>
            <a:pPr>
              <a:lnSpc>
                <a:spcPct val="170000"/>
              </a:lnSpc>
            </a:pPr>
            <a:r>
              <a:rPr lang="ru-RU" sz="5500" b="1" dirty="0">
                <a:solidFill>
                  <a:srgbClr val="002060"/>
                </a:solidFill>
              </a:rPr>
              <a:t>осознание ребёнком собственного тела;</a:t>
            </a:r>
          </a:p>
          <a:p>
            <a:pPr>
              <a:lnSpc>
                <a:spcPct val="170000"/>
              </a:lnSpc>
            </a:pPr>
            <a:r>
              <a:rPr lang="ru-RU" sz="5500" b="1" dirty="0">
                <a:solidFill>
                  <a:srgbClr val="002060"/>
                </a:solidFill>
              </a:rPr>
              <a:t>происходит раннее развитие творческих способностей;</a:t>
            </a:r>
          </a:p>
          <a:p>
            <a:pPr>
              <a:lnSpc>
                <a:spcPct val="170000"/>
              </a:lnSpc>
            </a:pPr>
            <a:r>
              <a:rPr lang="ru-RU" sz="5500" b="1" dirty="0">
                <a:solidFill>
                  <a:srgbClr val="002060"/>
                </a:solidFill>
              </a:rPr>
              <a:t>развитие ловкости пальцев и кистей рук (раскрашивая пальчиком изображение, малыш учится чувствовать границы);</a:t>
            </a:r>
          </a:p>
          <a:p>
            <a:pPr>
              <a:lnSpc>
                <a:spcPct val="170000"/>
              </a:lnSpc>
            </a:pPr>
            <a:r>
              <a:rPr lang="ru-RU" sz="5500" b="1" dirty="0">
                <a:solidFill>
                  <a:srgbClr val="002060"/>
                </a:solidFill>
              </a:rPr>
              <a:t>развитие представлений о цвете;</a:t>
            </a:r>
          </a:p>
          <a:p>
            <a:pPr>
              <a:lnSpc>
                <a:spcPct val="170000"/>
              </a:lnSpc>
            </a:pPr>
            <a:r>
              <a:rPr lang="ru-RU" sz="5500" b="1" dirty="0">
                <a:solidFill>
                  <a:srgbClr val="002060"/>
                </a:solidFill>
              </a:rPr>
              <a:t>развитие воображения и образного мышления.</a:t>
            </a:r>
          </a:p>
          <a:p>
            <a:pPr marL="0" indent="0" algn="just">
              <a:lnSpc>
                <a:spcPct val="170000"/>
              </a:lnSpc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842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9C4EBE-5F5D-437D-8322-D560EF026F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342900"/>
          </a:effec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CC903CF5-4EF2-47B4-8E1C-ABC75BD1E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484" y="906302"/>
            <a:ext cx="10515600" cy="4622483"/>
          </a:xfrm>
        </p:spPr>
        <p:txBody>
          <a:bodyPr/>
          <a:lstStyle/>
          <a:p>
            <a:pPr indent="45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 началом работы в технологии «хэппенинг» детей следует познакомить с материалами для изобразительного искусства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акварельные краски, пальчиковые краски, гуашь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just">
              <a:buNone/>
            </a:pPr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первых этапах проводится индивидуальная и </a:t>
            </a:r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подгрупповая 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детьми, чтобы каждый ребёнок смог овладеть техникой рисования.  </a:t>
            </a:r>
          </a:p>
          <a:p>
            <a:pPr indent="450000" algn="just">
              <a:lnSpc>
                <a:spcPct val="100000"/>
              </a:lnSpc>
              <a:spcBef>
                <a:spcPts val="0"/>
              </a:spcBef>
              <a:buNone/>
            </a:pP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BF26C8-4773-45D1-B788-37CC50F05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135505" y="2651760"/>
            <a:ext cx="3394710" cy="4526280"/>
          </a:xfrm>
          <a:prstGeom prst="rect">
            <a:avLst/>
          </a:prstGeom>
          <a:effectLst>
            <a:softEdge rad="3429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1ECDE75-3518-45BA-AAAE-F9A901FB4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4304" y="3550919"/>
            <a:ext cx="4335308" cy="287988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88681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9C4EBE-5F5D-437D-8322-D560EF026F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softEdge rad="342900"/>
          </a:effec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CC903CF5-4EF2-47B4-8E1C-ABC75BD1E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1115" y="931984"/>
            <a:ext cx="10492153" cy="5553221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в этой технике с пальчиковыми красками или гуашью ребёнок может использовать как правую, так и левую руку.  </a:t>
            </a:r>
            <a:endParaRPr lang="ru-RU" dirty="0" smtClean="0">
              <a:solidFill>
                <a:srgbClr val="21252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Говоря 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рисовании пальчиками, дети очень любят рисовать на силуэтах разных предметов или на листах бумаги. Кончиком пальца можно рисовать точки, подушечкой пальца - лепестки, листочки, веточки, прямые и волнистые линии, также можно рисовать пучком пальцев, сложив пальцы в пучок, обмакнув пальцы в краску и приложив их к листу. </a:t>
            </a:r>
            <a:endParaRPr lang="ru-RU" dirty="0" smtClean="0">
              <a:solidFill>
                <a:srgbClr val="21252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Пальцами 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нарисовать бусы, листья на деревьях, снежинки, звёздочки на небе, украшать платья, тарелки, дорисовывать пятнышки божьей коровке, жирафу и многое другое</a:t>
            </a:r>
            <a:r>
              <a:rPr lang="ru-RU" b="1" dirty="0">
                <a:solidFill>
                  <a:srgbClr val="212529"/>
                </a:solidFill>
                <a:latin typeface="+mj-lt"/>
              </a:rPr>
              <a:t>. </a:t>
            </a:r>
            <a:br>
              <a:rPr lang="ru-RU" b="1" dirty="0">
                <a:solidFill>
                  <a:srgbClr val="212529"/>
                </a:solidFill>
                <a:latin typeface="+mj-lt"/>
              </a:rPr>
            </a:b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03667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F11155B-16A8-4E56-ADFE-52215EBA7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EC0365CA-C88C-4CBD-B03E-2412D1292D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3086" y="427648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450000" algn="just">
              <a:lnSpc>
                <a:spcPct val="100000"/>
              </a:lnSpc>
              <a:buNone/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Необходимо позволять ребенку рисовать так, как хочет именно он и предоставьте ему полную свободу творчества, отсутствие всяких границ. Педагогу сначала может показаться, что малыш нарисовал просто несвязанные между собой объекты или фигуры, однако только ребенок может поведать вам о том, что он вложил в рисунок. Предложенные им мысли и идеи могут немало удивить. Этот процесс очень важен в развитии самовыражения и становления самооценки. В целом, техника хеппинга создает все условия для развития индивидуальности ребенка раннего возраста, максимально развивает индивидуальные познавательные способности, на основе имеющегося у него жизненного опыта.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211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04CACDB-7DA4-4375-9ED8-B603F316B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940" y="-3"/>
            <a:ext cx="11777162" cy="6559063"/>
          </a:xfrm>
          <a:prstGeom prst="rect">
            <a:avLst/>
          </a:prstGeom>
          <a:effectLst>
            <a:softEdge rad="4826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221" y="327515"/>
            <a:ext cx="8537330" cy="64029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6270" y="171449"/>
            <a:ext cx="3001124" cy="21795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96832" y="2334059"/>
            <a:ext cx="2880000" cy="216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51004" y="4570512"/>
            <a:ext cx="288639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549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0D4DC1-39D9-491D-858E-6966ED3C13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762FA5-94EE-40A8-AA9C-53DC934FF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5960" y="2103436"/>
            <a:ext cx="8763000" cy="1325563"/>
          </a:xfrm>
        </p:spPr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0498166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471</Words>
  <Application>Microsoft Office PowerPoint</Application>
  <PresentationFormat>Широкоэкранный</PresentationFormat>
  <Paragraphs>28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Wingdings</vt:lpstr>
      <vt:lpstr>Тема Office</vt:lpstr>
      <vt:lpstr>«Хэппенинг – рисование пальчиками для детей раннего возраста»</vt:lpstr>
      <vt:lpstr>Презентация PowerPoint</vt:lpstr>
      <vt:lpstr>Виды хэппенинга: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«Хэппенинг как инновационная технология в работе с детьми раннего возраста»</dc:title>
  <dc:creator>USER</dc:creator>
  <cp:lastModifiedBy>Пользователь</cp:lastModifiedBy>
  <cp:revision>11</cp:revision>
  <dcterms:created xsi:type="dcterms:W3CDTF">2022-01-15T18:38:02Z</dcterms:created>
  <dcterms:modified xsi:type="dcterms:W3CDTF">2024-03-20T09:20:29Z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1789813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S9.1.4</vt:lpwstr>
  </property>
</Properties>
</file>