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80" r:id="rId3"/>
    <p:sldId id="285" r:id="rId4"/>
    <p:sldId id="286" r:id="rId5"/>
    <p:sldId id="287" r:id="rId6"/>
    <p:sldId id="288" r:id="rId7"/>
    <p:sldId id="289" r:id="rId8"/>
    <p:sldId id="290" r:id="rId9"/>
    <p:sldId id="282" r:id="rId10"/>
    <p:sldId id="278" r:id="rId11"/>
    <p:sldId id="281" r:id="rId12"/>
    <p:sldId id="269" r:id="rId1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80"/>
    <a:srgbClr val="0066CC"/>
    <a:srgbClr val="008000"/>
    <a:srgbClr val="FA8A0E"/>
    <a:srgbClr val="993366"/>
    <a:srgbClr val="CC0066"/>
    <a:srgbClr val="FF9900"/>
    <a:srgbClr val="A50021"/>
    <a:srgbClr val="6699FF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674711-B14B-4880-A247-9143E765A5E5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6C3EA-9332-4CAA-ABAA-4D27D65918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0416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6C3EA-9332-4CAA-ABAA-4D27D659186C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5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36C3EA-9332-4CAA-ABAA-4D27D659186C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285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dou75.bel31.ru/index.php/novosti/1026-est-takaya-professiya-rodinu-zashchishchat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dou75.bel31.ru/index.php/novosti/1018-ekskursiya-v-mini-muzej-utyugov" TargetMode="External"/><Relationship Id="rId5" Type="http://schemas.openxmlformats.org/officeDocument/2006/relationships/image" Target="../media/image26.png"/><Relationship Id="rId4" Type="http://schemas.openxmlformats.org/officeDocument/2006/relationships/hyperlink" Target="http://dou75.bel31.ru/index.php/novosti/982-mini-muzej-deneg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16069"/>
            <a:ext cx="7200800" cy="115455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Муниципальное  бюджетное дошкольное </a:t>
            </a:r>
            <a: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образовательное </a:t>
            </a:r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учреждение детский сад №75 </a:t>
            </a:r>
            <a:b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«Центр развития ребенка» г. Белгорода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7524" y="2132856"/>
            <a:ext cx="8568952" cy="1368152"/>
          </a:xfrm>
        </p:spPr>
        <p:txBody>
          <a:bodyPr>
            <a:normAutofit fontScale="92500" lnSpcReduction="10000"/>
          </a:bodyPr>
          <a:lstStyle/>
          <a:p>
            <a:r>
              <a:rPr lang="ru-RU" b="1" cap="all" dirty="0" smtClean="0">
                <a:solidFill>
                  <a:srgbClr val="0070C0"/>
                </a:solidFill>
              </a:rPr>
              <a:t>Создание мобильных мини-музеев                  в образовательном пространстве                 МБДОУ д/с №75</a:t>
            </a:r>
            <a:endParaRPr lang="ru-RU" b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112"/>
            <a:ext cx="1190625" cy="10490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03648" y="4077072"/>
            <a:ext cx="6480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B0F0"/>
                </a:solidFill>
              </a:rPr>
              <a:t>Пшеничных Любовь Александровна,</a:t>
            </a:r>
          </a:p>
          <a:p>
            <a:pPr algn="ctr"/>
            <a:r>
              <a:rPr lang="ru-RU" sz="2400" b="1" i="1" dirty="0" smtClean="0">
                <a:solidFill>
                  <a:srgbClr val="00B0F0"/>
                </a:solidFill>
              </a:rPr>
              <a:t>заведующий МБДОУ д/с №75 г. Белгорода</a:t>
            </a:r>
            <a:endParaRPr lang="ru-RU" sz="2400" b="1" i="1" dirty="0">
              <a:solidFill>
                <a:srgbClr val="00B0F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0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91655"/>
            <a:ext cx="8640960" cy="576064"/>
          </a:xfrm>
        </p:spPr>
        <p:txBody>
          <a:bodyPr>
            <a:noAutofit/>
          </a:bodyPr>
          <a:lstStyle/>
          <a:p>
            <a:r>
              <a:rPr lang="ru-RU" sz="2400" b="1" cap="all" dirty="0" smtClean="0">
                <a:solidFill>
                  <a:srgbClr val="0070C0"/>
                </a:solidFill>
              </a:rPr>
              <a:t>Музейные образовательные практики</a:t>
            </a:r>
            <a:endParaRPr lang="ru-RU" sz="1800" b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7170" name="Picture 2" descr="C:\Users\Пользователь\Downloads\IMG-4dffb1f78e5c6138148c287661dcb97f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3"/>
          <a:stretch/>
        </p:blipFill>
        <p:spPr bwMode="auto">
          <a:xfrm>
            <a:off x="2388691" y="959676"/>
            <a:ext cx="4251860" cy="2697244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 descr="http://dou75.bel31.ru/images/270/img-1d603ccdb8a362752702a3be599b59c4-v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79" t="28345"/>
          <a:stretch/>
        </p:blipFill>
        <p:spPr bwMode="auto">
          <a:xfrm>
            <a:off x="81720" y="959677"/>
            <a:ext cx="2231567" cy="2769791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1">
                <a:lumMod val="20000"/>
                <a:lumOff val="80000"/>
              </a:schemeClr>
            </a:glow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174" name="Picture 6" descr="http://dou75.bel31.ru/images/265/img_20230209_153017_45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87" r="41856" b="23431"/>
          <a:stretch/>
        </p:blipFill>
        <p:spPr bwMode="auto">
          <a:xfrm>
            <a:off x="6105289" y="3361784"/>
            <a:ext cx="3006841" cy="2577677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dou75.bel31.ru/images/265/img_20230209_152825_223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53" t="9574" r="19962" b="33550"/>
          <a:stretch/>
        </p:blipFill>
        <p:spPr bwMode="auto">
          <a:xfrm>
            <a:off x="85881" y="3361784"/>
            <a:ext cx="3042389" cy="2551802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dou75.bel31.ru/images/22223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9" r="16367"/>
          <a:stretch/>
        </p:blipFill>
        <p:spPr bwMode="auto">
          <a:xfrm>
            <a:off x="3247232" y="3385387"/>
            <a:ext cx="2751073" cy="2554074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https://mail.yandex.ru/message_part/IMG-f4229d1136b99c14d2c7cd80de35d03a-V.jpg?_uid=1130000038585690&amp;name=IMG-f4229d1136b99c14d2c7cd80de35d03a-V.jpg&amp;hid=1.2&amp;ids=182114309931830129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/>
          <p:cNvPicPr/>
          <p:nvPr/>
        </p:nvPicPr>
        <p:blipFill rotWithShape="1">
          <a:blip r:embed="rId8"/>
          <a:srcRect l="33654" t="19099" r="50962" b="53534"/>
          <a:stretch/>
        </p:blipFill>
        <p:spPr bwMode="auto">
          <a:xfrm>
            <a:off x="6694824" y="959676"/>
            <a:ext cx="2398756" cy="2402108"/>
          </a:xfrm>
          <a:prstGeom prst="rect">
            <a:avLst/>
          </a:prstGeom>
          <a:ln>
            <a:noFill/>
          </a:ln>
          <a:effectLst>
            <a:glow rad="63500">
              <a:schemeClr val="accent1">
                <a:lumMod val="20000"/>
                <a:lumOff val="80000"/>
                <a:alpha val="40000"/>
              </a:schemeClr>
            </a:glow>
            <a:softEdge rad="63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0524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-12666" y="692696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279635" y="19650"/>
            <a:ext cx="8640960" cy="576064"/>
          </a:xfrm>
        </p:spPr>
        <p:txBody>
          <a:bodyPr>
            <a:noAutofit/>
          </a:bodyPr>
          <a:lstStyle/>
          <a:p>
            <a:r>
              <a:rPr lang="ru-RU" sz="2400" b="1" cap="all" dirty="0" smtClean="0">
                <a:solidFill>
                  <a:srgbClr val="0070C0"/>
                </a:solidFill>
              </a:rPr>
              <a:t>трансляция работы </a:t>
            </a:r>
            <a:r>
              <a:rPr lang="ru-RU" sz="2400" b="1" cap="all" dirty="0">
                <a:solidFill>
                  <a:srgbClr val="0070C0"/>
                </a:solidFill>
              </a:rPr>
              <a:t>мобильных мини-музеев на </a:t>
            </a:r>
            <a:r>
              <a:rPr lang="ru-RU" sz="2400" b="1" cap="all" dirty="0" smtClean="0">
                <a:solidFill>
                  <a:srgbClr val="0070C0"/>
                </a:solidFill>
              </a:rPr>
              <a:t>сайте</a:t>
            </a:r>
            <a:endParaRPr lang="ru-RU" sz="1800" b="1" cap="all" dirty="0">
              <a:solidFill>
                <a:srgbClr val="0070C0"/>
              </a:solidFill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3"/>
          <a:srcRect l="13039" t="8735" r="14318" b="10843"/>
          <a:stretch/>
        </p:blipFill>
        <p:spPr bwMode="auto">
          <a:xfrm>
            <a:off x="252817" y="1068222"/>
            <a:ext cx="3590300" cy="2088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8056" y="693909"/>
            <a:ext cx="63141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4"/>
              </a:rPr>
              <a:t>http://dou75.bel31.ru/index.php/novosti/982-mini-muzej-deneg</a:t>
            </a:r>
            <a:endParaRPr lang="ru-RU" sz="1400" dirty="0"/>
          </a:p>
        </p:txBody>
      </p:sp>
      <p:pic>
        <p:nvPicPr>
          <p:cNvPr id="13" name="Рисунок 12"/>
          <p:cNvPicPr/>
          <p:nvPr/>
        </p:nvPicPr>
        <p:blipFill rotWithShape="1">
          <a:blip r:embed="rId5"/>
          <a:srcRect l="12192" t="14458" r="17875" b="11747"/>
          <a:stretch/>
        </p:blipFill>
        <p:spPr bwMode="auto">
          <a:xfrm>
            <a:off x="5099662" y="768844"/>
            <a:ext cx="3648802" cy="23607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056620" y="3100441"/>
            <a:ext cx="610242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6"/>
              </a:rPr>
              <a:t>http://dou75.bel31.ru/index.php/novosti/1018-ekskursiya-v-mini-muzej-utyugov</a:t>
            </a:r>
            <a:endParaRPr lang="ru-RU" sz="1400" dirty="0"/>
          </a:p>
        </p:txBody>
      </p:sp>
      <p:pic>
        <p:nvPicPr>
          <p:cNvPr id="14" name="Рисунок 13"/>
          <p:cNvPicPr/>
          <p:nvPr/>
        </p:nvPicPr>
        <p:blipFill rotWithShape="1">
          <a:blip r:embed="rId7"/>
          <a:srcRect l="11515" t="8132" r="12624" b="11144"/>
          <a:stretch/>
        </p:blipFill>
        <p:spPr bwMode="auto">
          <a:xfrm>
            <a:off x="2483769" y="3406227"/>
            <a:ext cx="3618414" cy="217754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967377" y="5457976"/>
            <a:ext cx="74888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>
                <a:hlinkClick r:id="rId8"/>
              </a:rPr>
              <a:t>http://dou75.bel31.ru/index.php/novosti/1026-est-takaya-professiya-rodinu-zashchishchat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4496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91680" y="116069"/>
            <a:ext cx="7200800" cy="115455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Муниципальное  бюджетное дошкольное </a:t>
            </a:r>
            <a: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образовательное </a:t>
            </a:r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учреждение детский сад №75 </a:t>
            </a:r>
            <a:b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«Центр развития ребенка» г. Белгорода</a:t>
            </a:r>
            <a:endParaRPr lang="ru-RU" sz="1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001335"/>
            <a:ext cx="8568952" cy="864096"/>
          </a:xfrm>
        </p:spPr>
        <p:txBody>
          <a:bodyPr>
            <a:normAutofit/>
          </a:bodyPr>
          <a:lstStyle/>
          <a:p>
            <a:r>
              <a:rPr lang="ru-RU" sz="4000" b="1" cap="all" dirty="0" smtClean="0">
                <a:solidFill>
                  <a:srgbClr val="0070C0"/>
                </a:solidFill>
              </a:rPr>
              <a:t>СПАСИБО ЗА ВНИМАНИЕ!</a:t>
            </a:r>
            <a:endParaRPr lang="ru-RU" sz="4000" b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1268760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112"/>
            <a:ext cx="1190625" cy="104902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699792" y="5813228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bg1"/>
                </a:solidFill>
              </a:rPr>
              <a:t>308036, г. Белгород, ул. Губкина</a:t>
            </a:r>
            <a:r>
              <a:rPr lang="ru-RU" sz="1600">
                <a:solidFill>
                  <a:schemeClr val="bg1"/>
                </a:solidFill>
              </a:rPr>
              <a:t>, </a:t>
            </a:r>
            <a:r>
              <a:rPr lang="ru-RU" sz="1600" smtClean="0">
                <a:solidFill>
                  <a:schemeClr val="bg1"/>
                </a:solidFill>
              </a:rPr>
              <a:t>19 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тел</a:t>
            </a:r>
            <a:r>
              <a:rPr lang="ru-RU" sz="1600" dirty="0">
                <a:solidFill>
                  <a:schemeClr val="bg1"/>
                </a:solidFill>
              </a:rPr>
              <a:t>. 51-77-52</a:t>
            </a:r>
            <a:r>
              <a:rPr lang="ru-RU" sz="1600" dirty="0" smtClean="0">
                <a:solidFill>
                  <a:schemeClr val="bg1"/>
                </a:solidFill>
              </a:rPr>
              <a:t>,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ru-RU" sz="1600" dirty="0" smtClean="0">
                <a:solidFill>
                  <a:schemeClr val="bg1"/>
                </a:solidFill>
              </a:rPr>
              <a:t>факс </a:t>
            </a:r>
            <a:r>
              <a:rPr lang="ru-RU" sz="1600" dirty="0">
                <a:solidFill>
                  <a:schemeClr val="bg1"/>
                </a:solidFill>
              </a:rPr>
              <a:t>51-77-52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E-mail</a:t>
            </a:r>
            <a:r>
              <a:rPr lang="en-US" sz="1600" dirty="0" smtClean="0">
                <a:solidFill>
                  <a:schemeClr val="bg1"/>
                </a:solidFill>
              </a:rPr>
              <a:t>: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smtClean="0">
                <a:solidFill>
                  <a:schemeClr val="bg1"/>
                </a:solidFill>
              </a:rPr>
              <a:t>mdou75@belou31.ru www.dou75.bel31.ru</a:t>
            </a:r>
            <a:endParaRPr lang="ru-RU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1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648634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Народная культура, творчество и традиции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716553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Пользователь\Downloads\IMG-e5d2aea844deef7f8abff1cff97e1cc1-V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6" y="980729"/>
            <a:ext cx="4976536" cy="3732402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ользователь\Downloads\IMG-9473b338ae7f6555070141851e9e11cb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88104"/>
            <a:ext cx="3199858" cy="4266477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67544" y="4891161"/>
            <a:ext cx="46865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«Женский народный костюм Белогорья»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408192" y="512555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«Символы русской культуры»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2223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648634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Народное культура, творчество и традиции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92696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589" y="5118587"/>
            <a:ext cx="40421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тряпичной куклы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8850" y="512555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народных инструментов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pic>
        <p:nvPicPr>
          <p:cNvPr id="2050" name="Picture 2" descr="C:\Users\Пользователь\Downloads\IMG-06ba4bbc1a542297a0e6a5b43400839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53" y="890125"/>
            <a:ext cx="4459968" cy="4137859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Downloads\IMG-de92d82093d61b142ae89bbc1cf9b7a4-V (1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1" t="36660" r="3368" b="2479"/>
          <a:stretch/>
        </p:blipFill>
        <p:spPr bwMode="auto">
          <a:xfrm>
            <a:off x="4814099" y="1302839"/>
            <a:ext cx="3934365" cy="3187482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ownloads\IMG-2c6a805f35c59d18ef89b16298fd2567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88" t="69624" r="6559" b="2114"/>
          <a:stretch/>
        </p:blipFill>
        <p:spPr bwMode="auto">
          <a:xfrm>
            <a:off x="5706233" y="3707414"/>
            <a:ext cx="3145949" cy="1411173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Пользователь\Downloads\IMG-2c6a805f35c59d18ef89b16298fd2567-V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1" t="8249" r="2941" b="74310"/>
          <a:stretch/>
        </p:blipFill>
        <p:spPr bwMode="auto">
          <a:xfrm>
            <a:off x="5617322" y="867410"/>
            <a:ext cx="3323772" cy="87085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53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576626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«Игрушечная история»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702698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1016" y="4927318"/>
            <a:ext cx="45559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«Игрушки наших бабушек и мам»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84950" y="5025385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ёлочной игрушки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AutoShape 2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 descr="C:\Users\Пользователь\Downloads\IMG-52b559c1f57f6eedc5756519ad56d690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1287042"/>
            <a:ext cx="5070093" cy="3238522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Пользователь\Downloads\IMG-07393bcc8d5628e206539b33e1a818f3-V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8" b="8947"/>
          <a:stretch/>
        </p:blipFill>
        <p:spPr bwMode="auto">
          <a:xfrm>
            <a:off x="5149140" y="1019088"/>
            <a:ext cx="3944028" cy="3900641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118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865964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предметы быта, орудия труда, техника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4209" y="5297432"/>
            <a:ext cx="4632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 «История утюга»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41245" y="5158933"/>
            <a:ext cx="4014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«У тебя зазвонил телефон!»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AutoShape 2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 descr="C:\Users\Пользователь\Downloads\IMG-d5c84b803bacb02a71a07d08ddcabb7f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3" b="6532"/>
          <a:stretch/>
        </p:blipFill>
        <p:spPr bwMode="auto">
          <a:xfrm>
            <a:off x="5280083" y="908720"/>
            <a:ext cx="3706732" cy="4233840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ownloads\IMG-5b4c0f55ea496c8c9dff5dbfcf320cf3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16" y="908720"/>
            <a:ext cx="4708832" cy="4261494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287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576626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Финансовая грамотность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663106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83563" y="962747"/>
            <a:ext cx="4692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 «История денег»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3" name="AutoShape 2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 descr="C:\Users\Пользователь\Downloads\IMG-c2efce9ffa96ec8d6e11123b679b136e-V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2" t="2809" r="19748" b="37125"/>
          <a:stretch/>
        </p:blipFill>
        <p:spPr bwMode="auto">
          <a:xfrm>
            <a:off x="155575" y="784471"/>
            <a:ext cx="4083826" cy="2826466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dou75.bel31.ru/images/230/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5" r="7846" b="10975"/>
          <a:stretch/>
        </p:blipFill>
        <p:spPr bwMode="auto">
          <a:xfrm>
            <a:off x="4745694" y="1700808"/>
            <a:ext cx="4170234" cy="3255890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dou75.bel31.ru/images/230/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6" t="33173"/>
          <a:stretch/>
        </p:blipFill>
        <p:spPr bwMode="auto">
          <a:xfrm>
            <a:off x="142751" y="3056031"/>
            <a:ext cx="4846911" cy="2597490"/>
          </a:xfrm>
          <a:prstGeom prst="rect">
            <a:avLst/>
          </a:prstGeom>
          <a:noFill/>
          <a:effectLst>
            <a:glow rad="38100">
              <a:schemeClr val="accent1">
                <a:lumMod val="20000"/>
                <a:lumOff val="80000"/>
              </a:schemeClr>
            </a:glow>
            <a:softEdge rad="508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97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4062"/>
            <a:ext cx="8640960" cy="576626"/>
          </a:xfrm>
        </p:spPr>
        <p:txBody>
          <a:bodyPr>
            <a:normAutofit/>
          </a:bodyPr>
          <a:lstStyle/>
          <a:p>
            <a:r>
              <a:rPr lang="ru-RU" sz="2400" b="1" i="1" cap="all" dirty="0" smtClean="0">
                <a:solidFill>
                  <a:srgbClr val="0070C0"/>
                </a:solidFill>
              </a:rPr>
              <a:t>Патриотическое воспитание</a:t>
            </a:r>
            <a:endParaRPr lang="ru-RU" sz="2400" b="1" i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0" y="764704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575" y="5021245"/>
            <a:ext cx="53184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Мини-музей  «Наша армия сильна»</a:t>
            </a:r>
          </a:p>
        </p:txBody>
      </p:sp>
      <p:sp>
        <p:nvSpPr>
          <p:cNvPr id="3" name="AutoShape 2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https://mail.yandex.ru/message_part/IMG-52b559c1f57f6eedc5756519ad56d690-V.jpg?_uid=1130000038585690&amp;name=IMG-52b559c1f57f6eedc5756519ad56d690-V.jpg&amp;hid=1.7&amp;ids=182114309931830105&amp;no_disposition=y&amp;exif_rotate=y&amp;resize=y&amp;max_size=78x78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8" name="Picture 4" descr="http://dou75.bel31.ru/images/270/img-c60f287c6b8b5a2e17e3631c2c27eb85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208" y="909531"/>
            <a:ext cx="3430036" cy="4573379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Пользователь\Downloads\IMG-ce22ace9b196f6961bda1a488cb80a25-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82" y="908720"/>
            <a:ext cx="5280587" cy="3960440"/>
          </a:xfrm>
          <a:prstGeom prst="rect">
            <a:avLst/>
          </a:prstGeom>
          <a:noFill/>
          <a:effectLst>
            <a:glow rad="63500">
              <a:schemeClr val="accent1">
                <a:lumMod val="20000"/>
                <a:lumOff val="80000"/>
              </a:schemeClr>
            </a:glo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374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1265"/>
            <a:ext cx="9085944" cy="651431"/>
          </a:xfrm>
        </p:spPr>
        <p:txBody>
          <a:bodyPr>
            <a:normAutofit/>
          </a:bodyPr>
          <a:lstStyle/>
          <a:p>
            <a:r>
              <a:rPr lang="ru-RU" sz="2400" b="1" cap="all" dirty="0">
                <a:solidFill>
                  <a:srgbClr val="0070C0"/>
                </a:solidFill>
              </a:rPr>
              <a:t>МУЗЕЙНАЯ КАРТА МБДОУ Д/С №</a:t>
            </a:r>
            <a:r>
              <a:rPr lang="ru-RU" sz="2400" b="1" cap="all" dirty="0" smtClean="0">
                <a:solidFill>
                  <a:srgbClr val="0070C0"/>
                </a:solidFill>
              </a:rPr>
              <a:t>75</a:t>
            </a:r>
            <a:endParaRPr lang="ru-RU" sz="2400" b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-8850" y="610887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 rotWithShape="1">
          <a:blip r:embed="rId4"/>
          <a:srcRect l="21285" t="21387" r="11685" b="10843"/>
          <a:stretch/>
        </p:blipFill>
        <p:spPr bwMode="auto">
          <a:xfrm>
            <a:off x="80182" y="764704"/>
            <a:ext cx="5931978" cy="5040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3167844" y="4581128"/>
            <a:ext cx="504056" cy="144016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36" t="27907" r="36304" b="14427"/>
          <a:stretch/>
        </p:blipFill>
        <p:spPr bwMode="auto">
          <a:xfrm>
            <a:off x="6012160" y="1484784"/>
            <a:ext cx="2960731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Прямая со стрелкой 13"/>
          <p:cNvCxnSpPr/>
          <p:nvPr/>
        </p:nvCxnSpPr>
        <p:spPr>
          <a:xfrm flipV="1">
            <a:off x="5760132" y="3861048"/>
            <a:ext cx="396044" cy="51919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922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1265"/>
            <a:ext cx="9085944" cy="651431"/>
          </a:xfrm>
        </p:spPr>
        <p:txBody>
          <a:bodyPr>
            <a:normAutofit/>
          </a:bodyPr>
          <a:lstStyle/>
          <a:p>
            <a:r>
              <a:rPr lang="ru-RU" sz="2400" b="1" cap="all" dirty="0" smtClean="0">
                <a:solidFill>
                  <a:srgbClr val="0070C0"/>
                </a:solidFill>
              </a:rPr>
              <a:t>Учетная карточка мобильного мини-музея</a:t>
            </a:r>
            <a:endParaRPr lang="ru-RU" sz="2400" b="1" cap="all" dirty="0">
              <a:solidFill>
                <a:srgbClr val="0070C0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-8850" y="610887"/>
            <a:ext cx="9144000" cy="0"/>
          </a:xfrm>
          <a:prstGeom prst="line">
            <a:avLst/>
          </a:prstGeom>
          <a:ln w="38100">
            <a:solidFill>
              <a:srgbClr val="3BBB0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Прямоугольник 5"/>
          <p:cNvSpPr/>
          <p:nvPr/>
        </p:nvSpPr>
        <p:spPr>
          <a:xfrm>
            <a:off x="0" y="5805264"/>
            <a:ext cx="9144000" cy="1052736"/>
          </a:xfrm>
          <a:prstGeom prst="rect">
            <a:avLst/>
          </a:prstGeom>
          <a:solidFill>
            <a:srgbClr val="3BBB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56" y="5878201"/>
            <a:ext cx="1080120" cy="906862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6588224" y="620842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www.dou75.bel31.ru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Рисунок 9"/>
          <p:cNvPicPr/>
          <p:nvPr/>
        </p:nvPicPr>
        <p:blipFill rotWithShape="1">
          <a:blip r:embed="rId4"/>
          <a:srcRect l="28366" t="17104" r="30769" b="32441"/>
          <a:stretch/>
        </p:blipFill>
        <p:spPr bwMode="auto">
          <a:xfrm>
            <a:off x="585928" y="666307"/>
            <a:ext cx="7946512" cy="51157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4605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</TotalTime>
  <Words>174</Words>
  <Application>Microsoft Office PowerPoint</Application>
  <PresentationFormat>Экран (4:3)</PresentationFormat>
  <Paragraphs>52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Муниципальное  бюджетное дошкольное  образовательное учреждение детский сад №75  «Центр развития ребенка» г. Белгорода</vt:lpstr>
      <vt:lpstr>Народная культура, творчество и традиции</vt:lpstr>
      <vt:lpstr>Народное культура, творчество и традиции</vt:lpstr>
      <vt:lpstr>«Игрушечная история»</vt:lpstr>
      <vt:lpstr>предметы быта, орудия труда, техника</vt:lpstr>
      <vt:lpstr>Финансовая грамотность</vt:lpstr>
      <vt:lpstr>Патриотическое воспитание</vt:lpstr>
      <vt:lpstr>МУЗЕЙНАЯ КАРТА МБДОУ Д/С №75</vt:lpstr>
      <vt:lpstr>Учетная карточка мобильного мини-музея</vt:lpstr>
      <vt:lpstr>Музейные образовательные практики</vt:lpstr>
      <vt:lpstr>трансляция работы мобильных мини-музеев на сайте</vt:lpstr>
      <vt:lpstr>Муниципальное  бюджетное дошкольное  образовательное учреждение детский сад №75  «Центр развития ребенка» г. Белгорода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МБДОУ №75</cp:lastModifiedBy>
  <cp:revision>117</cp:revision>
  <cp:lastPrinted>2024-02-28T13:00:49Z</cp:lastPrinted>
  <dcterms:created xsi:type="dcterms:W3CDTF">2021-02-03T19:08:17Z</dcterms:created>
  <dcterms:modified xsi:type="dcterms:W3CDTF">2024-02-28T13:16:21Z</dcterms:modified>
</cp:coreProperties>
</file>